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1"/>
    <p:sldMasterId id="2147483672" r:id="rId2"/>
    <p:sldMasterId id="2147483692" r:id="rId3"/>
  </p:sldMasterIdLst>
  <p:sldIdLst>
    <p:sldId id="256" r:id="rId4"/>
    <p:sldId id="259" r:id="rId5"/>
    <p:sldId id="258" r:id="rId6"/>
    <p:sldId id="257" r:id="rId7"/>
  </p:sldIdLst>
  <p:sldSz cx="9906000" cy="6858000" type="A4"/>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6F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4867" autoAdjust="0"/>
    <p:restoredTop sz="94660"/>
  </p:normalViewPr>
  <p:slideViewPr>
    <p:cSldViewPr snapToGrid="0">
      <p:cViewPr>
        <p:scale>
          <a:sx n="125" d="100"/>
          <a:sy n="125" d="100"/>
        </p:scale>
        <p:origin x="-1512" y="-24"/>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tableStyles" Target="tableStyles.xml"/><Relationship Id="rId5" Type="http://schemas.openxmlformats.org/officeDocument/2006/relationships/slide" Target="slides/slide2.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inis">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804862" y="2115239"/>
            <a:ext cx="3950018" cy="367188"/>
          </a:xfrm>
          <a:prstGeom prst="rect">
            <a:avLst/>
          </a:prstGeom>
        </p:spPr>
        <p:txBody>
          <a:bodyPr/>
          <a:lstStyle>
            <a:lvl1pPr marL="0" indent="0" algn="l">
              <a:buNone/>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err="1" smtClean="0"/>
              <a:t>Paan</a:t>
            </a:r>
            <a:r>
              <a:rPr lang="lt-LT" dirty="0" err="1" smtClean="0"/>
              <a:t>traštė</a:t>
            </a:r>
            <a:endParaRPr lang="en-US" dirty="0"/>
          </a:p>
        </p:txBody>
      </p:sp>
      <p:sp>
        <p:nvSpPr>
          <p:cNvPr id="7" name="Title 6"/>
          <p:cNvSpPr>
            <a:spLocks noGrp="1"/>
          </p:cNvSpPr>
          <p:nvPr>
            <p:ph type="title" hasCustomPrompt="1"/>
          </p:nvPr>
        </p:nvSpPr>
        <p:spPr>
          <a:xfrm>
            <a:off x="804863" y="1190759"/>
            <a:ext cx="4666368" cy="1108074"/>
          </a:xfrm>
        </p:spPr>
        <p:txBody>
          <a:bodyPr/>
          <a:lstStyle>
            <a:lvl1pPr>
              <a:defRPr/>
            </a:lvl1pPr>
          </a:lstStyle>
          <a:p>
            <a:r>
              <a:rPr lang="en-US" dirty="0" smtClean="0"/>
              <a:t>P</a:t>
            </a:r>
            <a:r>
              <a:rPr lang="lt-LT" dirty="0" err="1" smtClean="0"/>
              <a:t>ristatymo</a:t>
            </a:r>
            <a:r>
              <a:rPr lang="lt-LT" dirty="0" smtClean="0"/>
              <a:t> p</a:t>
            </a:r>
            <a:r>
              <a:rPr lang="en-US" dirty="0" err="1" smtClean="0"/>
              <a:t>avadinimas</a:t>
            </a:r>
            <a:r>
              <a:rPr lang="lt-LT" dirty="0" smtClean="0"/>
              <a:t/>
            </a:r>
            <a:br>
              <a:rPr lang="lt-LT" dirty="0" smtClean="0"/>
            </a:br>
            <a:endParaRPr lang="lt-LT" dirty="0"/>
          </a:p>
        </p:txBody>
      </p:sp>
    </p:spTree>
    <p:extLst>
      <p:ext uri="{BB962C8B-B14F-4D97-AF65-F5344CB8AC3E}">
        <p14:creationId xmlns:p14="http://schemas.microsoft.com/office/powerpoint/2010/main" val="518029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astraipos skaidrė">
    <p:spTree>
      <p:nvGrpSpPr>
        <p:cNvPr id="1" name=""/>
        <p:cNvGrpSpPr/>
        <p:nvPr/>
      </p:nvGrpSpPr>
      <p:grpSpPr>
        <a:xfrm>
          <a:off x="0" y="0"/>
          <a:ext cx="0" cy="0"/>
          <a:chOff x="0" y="0"/>
          <a:chExt cx="0" cy="0"/>
        </a:xfrm>
      </p:grpSpPr>
      <p:sp>
        <p:nvSpPr>
          <p:cNvPr id="7" name="Title 6"/>
          <p:cNvSpPr>
            <a:spLocks noGrp="1"/>
          </p:cNvSpPr>
          <p:nvPr>
            <p:ph type="title" hasCustomPrompt="1"/>
          </p:nvPr>
        </p:nvSpPr>
        <p:spPr/>
        <p:txBody>
          <a:bodyPr/>
          <a:lstStyle>
            <a:lvl1pPr>
              <a:defRPr baseline="0"/>
            </a:lvl1pPr>
          </a:lstStyle>
          <a:p>
            <a:r>
              <a:rPr lang="en-US" dirty="0" err="1" smtClean="0"/>
              <a:t>Temos</a:t>
            </a:r>
            <a:r>
              <a:rPr lang="en-US" dirty="0" smtClean="0"/>
              <a:t> </a:t>
            </a:r>
            <a:r>
              <a:rPr lang="en-US" dirty="0" err="1" smtClean="0"/>
              <a:t>pavadinimas</a:t>
            </a:r>
            <a:endParaRPr lang="lt-LT" dirty="0"/>
          </a:p>
        </p:txBody>
      </p:sp>
      <p:sp>
        <p:nvSpPr>
          <p:cNvPr id="9" name="Text Placeholder 8"/>
          <p:cNvSpPr>
            <a:spLocks noGrp="1"/>
          </p:cNvSpPr>
          <p:nvPr>
            <p:ph type="body" sz="quarter" idx="10" hasCustomPrompt="1"/>
          </p:nvPr>
        </p:nvSpPr>
        <p:spPr>
          <a:xfrm>
            <a:off x="681039" y="1320800"/>
            <a:ext cx="8543925" cy="3352800"/>
          </a:xfrm>
        </p:spPr>
        <p:txBody>
          <a:bodyPr/>
          <a:lstStyle>
            <a:lvl1pPr marL="0" indent="0">
              <a:buNone/>
              <a:defRPr/>
            </a:lvl1pPr>
            <a:lvl2pPr marL="457200" indent="0">
              <a:buNone/>
              <a:defRPr baseline="0"/>
            </a:lvl2pPr>
          </a:lstStyle>
          <a:p>
            <a:pPr defTabSz="496888" fontAlgn="base">
              <a:spcBef>
                <a:spcPct val="0"/>
              </a:spcBef>
              <a:spcAft>
                <a:spcPct val="0"/>
              </a:spcAft>
            </a:pPr>
            <a:r>
              <a:rPr lang="lt-LT" altLang="lt-LT" sz="1800" dirty="0" smtClean="0">
                <a:solidFill>
                  <a:srgbClr val="767676"/>
                </a:solidFill>
                <a:latin typeface="Calibri" pitchFamily="34" charset="0"/>
                <a:ea typeface="MS PGothic" pitchFamily="34" charset="-128"/>
              </a:rPr>
              <a:t>Tekstas</a:t>
            </a:r>
          </a:p>
          <a:p>
            <a:pPr defTabSz="496888" fontAlgn="base">
              <a:spcBef>
                <a:spcPct val="0"/>
              </a:spcBef>
              <a:spcAft>
                <a:spcPct val="0"/>
              </a:spcAft>
            </a:pPr>
            <a:endParaRPr lang="lt-LT" altLang="lt-LT" sz="1800" dirty="0" smtClean="0">
              <a:solidFill>
                <a:srgbClr val="767676"/>
              </a:solidFill>
              <a:latin typeface="Calibri" pitchFamily="34" charset="0"/>
              <a:ea typeface="MS PGothic" pitchFamily="34" charset="-128"/>
            </a:endParaRPr>
          </a:p>
          <a:p>
            <a:pPr defTabSz="496888" fontAlgn="base">
              <a:spcBef>
                <a:spcPct val="0"/>
              </a:spcBef>
              <a:spcAft>
                <a:spcPct val="0"/>
              </a:spcAft>
            </a:pPr>
            <a:r>
              <a:rPr lang="en-US" altLang="lt-LT" sz="1800" dirty="0" err="1" smtClean="0">
                <a:solidFill>
                  <a:srgbClr val="767676"/>
                </a:solidFill>
                <a:latin typeface="Calibri" pitchFamily="34" charset="0"/>
                <a:ea typeface="MS PGothic" pitchFamily="34" charset="-128"/>
              </a:rPr>
              <a:t>Šrifto</a:t>
            </a:r>
            <a:r>
              <a:rPr lang="en-US" altLang="lt-LT" sz="1800" dirty="0" smtClean="0">
                <a:solidFill>
                  <a:srgbClr val="767676"/>
                </a:solidFill>
                <a:latin typeface="Calibri" pitchFamily="34" charset="0"/>
                <a:ea typeface="MS PGothic" pitchFamily="34" charset="-128"/>
              </a:rPr>
              <a:t> </a:t>
            </a:r>
            <a:r>
              <a:rPr lang="en-US" altLang="lt-LT" sz="1800" dirty="0" err="1" smtClean="0">
                <a:solidFill>
                  <a:srgbClr val="767676"/>
                </a:solidFill>
                <a:latin typeface="Calibri" pitchFamily="34" charset="0"/>
                <a:ea typeface="MS PGothic" pitchFamily="34" charset="-128"/>
              </a:rPr>
              <a:t>dydžiai</a:t>
            </a:r>
            <a:r>
              <a:rPr lang="en-US" altLang="lt-LT" sz="1800" dirty="0" smtClean="0">
                <a:solidFill>
                  <a:srgbClr val="767676"/>
                </a:solidFill>
                <a:latin typeface="Calibri" pitchFamily="34" charset="0"/>
                <a:ea typeface="MS PGothic" pitchFamily="34" charset="-128"/>
              </a:rPr>
              <a:t>:</a:t>
            </a:r>
          </a:p>
          <a:p>
            <a:pPr defTabSz="496888" fontAlgn="base">
              <a:spcBef>
                <a:spcPct val="0"/>
              </a:spcBef>
              <a:spcAft>
                <a:spcPct val="0"/>
              </a:spcAft>
            </a:pPr>
            <a:r>
              <a:rPr lang="en-US" altLang="lt-LT" sz="1800" dirty="0" smtClean="0">
                <a:solidFill>
                  <a:srgbClr val="767676"/>
                </a:solidFill>
                <a:latin typeface="Calibri" pitchFamily="34" charset="0"/>
                <a:ea typeface="MS PGothic" pitchFamily="34" charset="-128"/>
              </a:rPr>
              <a:t>-</a:t>
            </a:r>
            <a:r>
              <a:rPr lang="en-US" altLang="lt-LT" sz="1800" dirty="0" err="1" smtClean="0">
                <a:solidFill>
                  <a:srgbClr val="767676"/>
                </a:solidFill>
                <a:latin typeface="Calibri" pitchFamily="34" charset="0"/>
                <a:ea typeface="MS PGothic" pitchFamily="34" charset="-128"/>
              </a:rPr>
              <a:t>pavadinimui</a:t>
            </a:r>
            <a:r>
              <a:rPr lang="en-US" altLang="lt-LT" sz="1800" dirty="0" smtClean="0">
                <a:solidFill>
                  <a:srgbClr val="767676"/>
                </a:solidFill>
                <a:latin typeface="Calibri" pitchFamily="34" charset="0"/>
                <a:ea typeface="MS PGothic" pitchFamily="34" charset="-128"/>
              </a:rPr>
              <a:t>/</a:t>
            </a:r>
            <a:r>
              <a:rPr lang="en-US" altLang="lt-LT" sz="1800" dirty="0" err="1" smtClean="0">
                <a:solidFill>
                  <a:srgbClr val="767676"/>
                </a:solidFill>
                <a:latin typeface="Calibri" pitchFamily="34" charset="0"/>
                <a:ea typeface="MS PGothic" pitchFamily="34" charset="-128"/>
              </a:rPr>
              <a:t>temai</a:t>
            </a:r>
            <a:r>
              <a:rPr lang="en-US" altLang="lt-LT" sz="1800" dirty="0" smtClean="0">
                <a:solidFill>
                  <a:srgbClr val="767676"/>
                </a:solidFill>
                <a:latin typeface="Calibri" pitchFamily="34" charset="0"/>
                <a:ea typeface="MS PGothic" pitchFamily="34" charset="-128"/>
              </a:rPr>
              <a:t> – Calibri Bold 24pt.</a:t>
            </a:r>
          </a:p>
          <a:p>
            <a:pPr defTabSz="496888" fontAlgn="base">
              <a:spcBef>
                <a:spcPct val="0"/>
              </a:spcBef>
              <a:spcAft>
                <a:spcPct val="0"/>
              </a:spcAft>
            </a:pPr>
            <a:r>
              <a:rPr lang="en-US" altLang="lt-LT" sz="1800" dirty="0" smtClean="0">
                <a:solidFill>
                  <a:srgbClr val="767676"/>
                </a:solidFill>
                <a:latin typeface="Calibri" pitchFamily="34" charset="0"/>
                <a:ea typeface="MS PGothic" pitchFamily="34" charset="-128"/>
              </a:rPr>
              <a:t>-</a:t>
            </a:r>
            <a:r>
              <a:rPr lang="en-US" altLang="lt-LT" sz="1800" dirty="0" err="1" smtClean="0">
                <a:solidFill>
                  <a:srgbClr val="767676"/>
                </a:solidFill>
                <a:latin typeface="Calibri" pitchFamily="34" charset="0"/>
                <a:ea typeface="MS PGothic" pitchFamily="34" charset="-128"/>
              </a:rPr>
              <a:t>teksto</a:t>
            </a:r>
            <a:r>
              <a:rPr lang="en-US" altLang="lt-LT" sz="1800" dirty="0" smtClean="0">
                <a:solidFill>
                  <a:srgbClr val="767676"/>
                </a:solidFill>
                <a:latin typeface="Calibri" pitchFamily="34" charset="0"/>
                <a:ea typeface="MS PGothic" pitchFamily="34" charset="-128"/>
              </a:rPr>
              <a:t> </a:t>
            </a:r>
            <a:r>
              <a:rPr lang="en-US" altLang="lt-LT" sz="1800" dirty="0" err="1" smtClean="0">
                <a:solidFill>
                  <a:srgbClr val="767676"/>
                </a:solidFill>
                <a:latin typeface="Calibri" pitchFamily="34" charset="0"/>
                <a:ea typeface="MS PGothic" pitchFamily="34" charset="-128"/>
              </a:rPr>
              <a:t>rašymui</a:t>
            </a:r>
            <a:r>
              <a:rPr lang="en-US" altLang="lt-LT" sz="1800" dirty="0" smtClean="0">
                <a:solidFill>
                  <a:srgbClr val="767676"/>
                </a:solidFill>
                <a:latin typeface="Calibri" pitchFamily="34" charset="0"/>
                <a:ea typeface="MS PGothic" pitchFamily="34" charset="-128"/>
              </a:rPr>
              <a:t> – Calibri Normal 18pt.</a:t>
            </a:r>
          </a:p>
        </p:txBody>
      </p:sp>
    </p:spTree>
    <p:extLst>
      <p:ext uri="{BB962C8B-B14F-4D97-AF65-F5344CB8AC3E}">
        <p14:creationId xmlns:p14="http://schemas.microsoft.com/office/powerpoint/2010/main" val="1190293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eksto stulpeliais skaidrė">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err="1" smtClean="0"/>
              <a:t>Temos</a:t>
            </a:r>
            <a:r>
              <a:rPr lang="en-US" dirty="0" smtClean="0"/>
              <a:t> </a:t>
            </a:r>
            <a:r>
              <a:rPr lang="en-US" dirty="0" err="1" smtClean="0"/>
              <a:t>pavadinimas</a:t>
            </a:r>
            <a:endParaRPr lang="lt-LT" dirty="0"/>
          </a:p>
        </p:txBody>
      </p:sp>
      <p:sp>
        <p:nvSpPr>
          <p:cNvPr id="3" name="Content Placeholder 2"/>
          <p:cNvSpPr>
            <a:spLocks noGrp="1"/>
          </p:cNvSpPr>
          <p:nvPr>
            <p:ph sz="half" idx="1" hasCustomPrompt="1"/>
          </p:nvPr>
        </p:nvSpPr>
        <p:spPr>
          <a:xfrm>
            <a:off x="681037" y="1224492"/>
            <a:ext cx="4189413" cy="4351338"/>
          </a:xfrm>
        </p:spPr>
        <p:txBody>
          <a:bodyPr/>
          <a:lstStyle>
            <a:lvl1pPr>
              <a:defRPr/>
            </a:lvl1pPr>
            <a:lvl2pPr>
              <a:defRPr/>
            </a:lvl2pPr>
          </a:lstStyle>
          <a:p>
            <a:pPr lvl="0"/>
            <a:r>
              <a:rPr lang="en-US" dirty="0" err="1" smtClean="0"/>
              <a:t>Tekstas</a:t>
            </a:r>
            <a:endParaRPr lang="en-US" dirty="0" smtClean="0"/>
          </a:p>
          <a:p>
            <a:pPr lvl="1"/>
            <a:r>
              <a:rPr lang="en-US" dirty="0" err="1" smtClean="0"/>
              <a:t>Tekstas</a:t>
            </a:r>
            <a:endParaRPr lang="en-US" dirty="0" smtClean="0"/>
          </a:p>
          <a:p>
            <a:pPr lvl="2"/>
            <a:r>
              <a:rPr lang="en-US" dirty="0" err="1" smtClean="0"/>
              <a:t>Tekstas</a:t>
            </a:r>
            <a:endParaRPr lang="en-US" dirty="0" smtClean="0"/>
          </a:p>
          <a:p>
            <a:pPr lvl="3"/>
            <a:r>
              <a:rPr lang="en-US" dirty="0" err="1" smtClean="0"/>
              <a:t>Tekstas</a:t>
            </a:r>
            <a:endParaRPr lang="en-US" dirty="0" smtClean="0"/>
          </a:p>
          <a:p>
            <a:pPr lvl="4"/>
            <a:r>
              <a:rPr lang="en-US" dirty="0" err="1" smtClean="0"/>
              <a:t>Tekstas</a:t>
            </a:r>
            <a:endParaRPr lang="lt-LT" dirty="0"/>
          </a:p>
        </p:txBody>
      </p:sp>
      <p:sp>
        <p:nvSpPr>
          <p:cNvPr id="4" name="Content Placeholder 3"/>
          <p:cNvSpPr>
            <a:spLocks noGrp="1"/>
          </p:cNvSpPr>
          <p:nvPr>
            <p:ph sz="half" idx="2" hasCustomPrompt="1"/>
          </p:nvPr>
        </p:nvSpPr>
        <p:spPr>
          <a:xfrm>
            <a:off x="5035551" y="1224492"/>
            <a:ext cx="4189413" cy="4351338"/>
          </a:xfrm>
        </p:spPr>
        <p:txBody>
          <a:bodyPr/>
          <a:lstStyle/>
          <a:p>
            <a:pPr lvl="0"/>
            <a:r>
              <a:rPr lang="en-US" dirty="0" err="1" smtClean="0"/>
              <a:t>Tekstas</a:t>
            </a:r>
            <a:endParaRPr lang="en-US" dirty="0" smtClean="0"/>
          </a:p>
          <a:p>
            <a:pPr lvl="1"/>
            <a:r>
              <a:rPr lang="en-US" dirty="0" err="1" smtClean="0"/>
              <a:t>Tekstas</a:t>
            </a:r>
            <a:endParaRPr lang="en-US" dirty="0" smtClean="0"/>
          </a:p>
          <a:p>
            <a:pPr lvl="2"/>
            <a:r>
              <a:rPr lang="en-US" dirty="0" err="1" smtClean="0"/>
              <a:t>Tekstas</a:t>
            </a:r>
            <a:endParaRPr lang="en-US" dirty="0" smtClean="0"/>
          </a:p>
          <a:p>
            <a:pPr lvl="3"/>
            <a:r>
              <a:rPr lang="en-US" dirty="0" err="1" smtClean="0"/>
              <a:t>Tekstas</a:t>
            </a:r>
            <a:endParaRPr lang="en-US" dirty="0" smtClean="0"/>
          </a:p>
          <a:p>
            <a:pPr lvl="4"/>
            <a:r>
              <a:rPr lang="en-US" dirty="0" err="1" smtClean="0"/>
              <a:t>Tekstas</a:t>
            </a:r>
            <a:endParaRPr lang="lt-LT" dirty="0"/>
          </a:p>
        </p:txBody>
      </p:sp>
    </p:spTree>
    <p:extLst>
      <p:ext uri="{BB962C8B-B14F-4D97-AF65-F5344CB8AC3E}">
        <p14:creationId xmlns:p14="http://schemas.microsoft.com/office/powerpoint/2010/main" val="1568696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uotraukų skaidrė">
    <p:spTree>
      <p:nvGrpSpPr>
        <p:cNvPr id="1" name=""/>
        <p:cNvGrpSpPr/>
        <p:nvPr/>
      </p:nvGrpSpPr>
      <p:grpSpPr>
        <a:xfrm>
          <a:off x="0" y="0"/>
          <a:ext cx="0" cy="0"/>
          <a:chOff x="0" y="0"/>
          <a:chExt cx="0" cy="0"/>
        </a:xfrm>
      </p:grpSpPr>
      <p:sp>
        <p:nvSpPr>
          <p:cNvPr id="7" name="Picture Placeholder 6"/>
          <p:cNvSpPr>
            <a:spLocks noGrp="1"/>
          </p:cNvSpPr>
          <p:nvPr>
            <p:ph type="pic" sz="quarter" idx="13" hasCustomPrompt="1"/>
          </p:nvPr>
        </p:nvSpPr>
        <p:spPr>
          <a:xfrm>
            <a:off x="681038" y="1109134"/>
            <a:ext cx="4596075" cy="2967038"/>
          </a:xfrm>
        </p:spPr>
        <p:txBody>
          <a:bodyPr/>
          <a:lstStyle>
            <a:lvl1pPr marL="0" indent="0">
              <a:buNone/>
              <a:defRPr/>
            </a:lvl1pPr>
          </a:lstStyle>
          <a:p>
            <a:r>
              <a:rPr lang="en-US" dirty="0" err="1" smtClean="0"/>
              <a:t>Nuotrauka</a:t>
            </a:r>
            <a:endParaRPr lang="lt-LT" dirty="0"/>
          </a:p>
        </p:txBody>
      </p:sp>
      <p:sp>
        <p:nvSpPr>
          <p:cNvPr id="9" name="Picture Placeholder 8"/>
          <p:cNvSpPr>
            <a:spLocks noGrp="1"/>
          </p:cNvSpPr>
          <p:nvPr>
            <p:ph type="pic" sz="quarter" idx="14" hasCustomPrompt="1"/>
          </p:nvPr>
        </p:nvSpPr>
        <p:spPr>
          <a:xfrm>
            <a:off x="5413933" y="1109134"/>
            <a:ext cx="3811032" cy="4216078"/>
          </a:xfrm>
        </p:spPr>
        <p:txBody>
          <a:bodyPr/>
          <a:lstStyle>
            <a:lvl1pPr marL="0" indent="0">
              <a:buNone/>
              <a:defRPr/>
            </a:lvl1pPr>
          </a:lstStyle>
          <a:p>
            <a:r>
              <a:rPr lang="en-US" dirty="0" err="1" smtClean="0"/>
              <a:t>Nuotrauka</a:t>
            </a:r>
            <a:endParaRPr lang="lt-LT" dirty="0"/>
          </a:p>
        </p:txBody>
      </p:sp>
      <p:sp>
        <p:nvSpPr>
          <p:cNvPr id="11" name="Picture Placeholder 10"/>
          <p:cNvSpPr>
            <a:spLocks noGrp="1"/>
          </p:cNvSpPr>
          <p:nvPr>
            <p:ph type="pic" sz="quarter" idx="15" hasCustomPrompt="1"/>
          </p:nvPr>
        </p:nvSpPr>
        <p:spPr>
          <a:xfrm>
            <a:off x="681037" y="4237782"/>
            <a:ext cx="4607083" cy="2337435"/>
          </a:xfrm>
        </p:spPr>
        <p:txBody>
          <a:bodyPr/>
          <a:lstStyle>
            <a:lvl1pPr marL="0" indent="0">
              <a:buNone/>
              <a:defRPr/>
            </a:lvl1pPr>
          </a:lstStyle>
          <a:p>
            <a:r>
              <a:rPr lang="en-US" dirty="0" err="1" smtClean="0"/>
              <a:t>Nuotrauka</a:t>
            </a:r>
            <a:endParaRPr lang="lt-LT" dirty="0"/>
          </a:p>
        </p:txBody>
      </p:sp>
      <p:sp>
        <p:nvSpPr>
          <p:cNvPr id="12" name="Title 11"/>
          <p:cNvSpPr>
            <a:spLocks noGrp="1"/>
          </p:cNvSpPr>
          <p:nvPr>
            <p:ph type="title" hasCustomPrompt="1"/>
          </p:nvPr>
        </p:nvSpPr>
        <p:spPr/>
        <p:txBody>
          <a:bodyPr/>
          <a:lstStyle/>
          <a:p>
            <a:r>
              <a:rPr lang="en-US" dirty="0" err="1" smtClean="0"/>
              <a:t>Temos</a:t>
            </a:r>
            <a:r>
              <a:rPr lang="en-US" dirty="0" smtClean="0"/>
              <a:t> </a:t>
            </a:r>
            <a:r>
              <a:rPr lang="en-US" dirty="0" err="1" smtClean="0"/>
              <a:t>pavadinimas</a:t>
            </a:r>
            <a:endParaRPr lang="lt-LT" dirty="0"/>
          </a:p>
        </p:txBody>
      </p:sp>
    </p:spTree>
    <p:extLst>
      <p:ext uri="{BB962C8B-B14F-4D97-AF65-F5344CB8AC3E}">
        <p14:creationId xmlns:p14="http://schemas.microsoft.com/office/powerpoint/2010/main" val="380535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ksto ir grafiko skaidrė">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err="1" smtClean="0"/>
              <a:t>Temos</a:t>
            </a:r>
            <a:r>
              <a:rPr lang="en-US" dirty="0" smtClean="0"/>
              <a:t> </a:t>
            </a:r>
            <a:r>
              <a:rPr lang="en-US" dirty="0" err="1" smtClean="0"/>
              <a:t>pavadinimas</a:t>
            </a:r>
            <a:endParaRPr lang="lt-LT" dirty="0"/>
          </a:p>
        </p:txBody>
      </p:sp>
      <p:sp>
        <p:nvSpPr>
          <p:cNvPr id="7" name="Chart Placeholder 6"/>
          <p:cNvSpPr>
            <a:spLocks noGrp="1"/>
          </p:cNvSpPr>
          <p:nvPr>
            <p:ph type="chart" sz="quarter" idx="13" hasCustomPrompt="1"/>
          </p:nvPr>
        </p:nvSpPr>
        <p:spPr>
          <a:xfrm>
            <a:off x="681039" y="2162707"/>
            <a:ext cx="8543925" cy="3494087"/>
          </a:xfrm>
        </p:spPr>
        <p:txBody>
          <a:bodyPr/>
          <a:lstStyle>
            <a:lvl1pPr marL="0" indent="0" algn="l">
              <a:buNone/>
              <a:defRPr/>
            </a:lvl1pPr>
          </a:lstStyle>
          <a:p>
            <a:r>
              <a:rPr lang="en-US" dirty="0" err="1" smtClean="0"/>
              <a:t>Grafikas</a:t>
            </a:r>
            <a:endParaRPr lang="lt-LT" dirty="0"/>
          </a:p>
        </p:txBody>
      </p:sp>
      <p:sp>
        <p:nvSpPr>
          <p:cNvPr id="9" name="Text Placeholder 8"/>
          <p:cNvSpPr>
            <a:spLocks noGrp="1"/>
          </p:cNvSpPr>
          <p:nvPr>
            <p:ph type="body" sz="quarter" idx="14" hasCustomPrompt="1"/>
          </p:nvPr>
        </p:nvSpPr>
        <p:spPr>
          <a:xfrm>
            <a:off x="681038" y="1379009"/>
            <a:ext cx="6935920" cy="538162"/>
          </a:xfrm>
        </p:spPr>
        <p:txBody>
          <a:bodyPr/>
          <a:lstStyle>
            <a:lvl1pPr marL="0" indent="0">
              <a:buNone/>
              <a:defRPr/>
            </a:lvl1pPr>
          </a:lstStyle>
          <a:p>
            <a:pPr lvl="0"/>
            <a:r>
              <a:rPr lang="en-US" dirty="0" err="1" smtClean="0"/>
              <a:t>Tekstas</a:t>
            </a:r>
            <a:r>
              <a:rPr lang="en-US" dirty="0" smtClean="0"/>
              <a:t> </a:t>
            </a:r>
            <a:endParaRPr lang="lt-LT" dirty="0"/>
          </a:p>
        </p:txBody>
      </p:sp>
    </p:spTree>
    <p:extLst>
      <p:ext uri="{BB962C8B-B14F-4D97-AF65-F5344CB8AC3E}">
        <p14:creationId xmlns:p14="http://schemas.microsoft.com/office/powerpoint/2010/main" val="3867195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ksto ir nuotraukos skaidrė">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err="1" smtClean="0"/>
              <a:t>Temos</a:t>
            </a:r>
            <a:r>
              <a:rPr lang="en-US" dirty="0" smtClean="0"/>
              <a:t> </a:t>
            </a:r>
            <a:r>
              <a:rPr lang="en-US" dirty="0" err="1" smtClean="0"/>
              <a:t>pavadinimas</a:t>
            </a:r>
            <a:endParaRPr lang="lt-LT" dirty="0"/>
          </a:p>
        </p:txBody>
      </p:sp>
      <p:sp>
        <p:nvSpPr>
          <p:cNvPr id="7" name="Picture Placeholder 6"/>
          <p:cNvSpPr>
            <a:spLocks noGrp="1"/>
          </p:cNvSpPr>
          <p:nvPr>
            <p:ph type="pic" sz="quarter" idx="13" hasCustomPrompt="1"/>
          </p:nvPr>
        </p:nvSpPr>
        <p:spPr>
          <a:xfrm>
            <a:off x="3851302" y="1227772"/>
            <a:ext cx="5373662" cy="4351761"/>
          </a:xfrm>
        </p:spPr>
        <p:txBody>
          <a:bodyPr/>
          <a:lstStyle>
            <a:lvl1pPr marL="0" indent="0">
              <a:buNone/>
              <a:defRPr/>
            </a:lvl1pPr>
          </a:lstStyle>
          <a:p>
            <a:r>
              <a:rPr lang="en-US" dirty="0" err="1" smtClean="0"/>
              <a:t>Nuotrauka</a:t>
            </a:r>
            <a:endParaRPr lang="lt-LT" dirty="0"/>
          </a:p>
        </p:txBody>
      </p:sp>
      <p:sp>
        <p:nvSpPr>
          <p:cNvPr id="9" name="Text Placeholder 8"/>
          <p:cNvSpPr>
            <a:spLocks noGrp="1"/>
          </p:cNvSpPr>
          <p:nvPr>
            <p:ph type="body" sz="quarter" idx="14" hasCustomPrompt="1"/>
          </p:nvPr>
        </p:nvSpPr>
        <p:spPr>
          <a:xfrm>
            <a:off x="681039" y="1227141"/>
            <a:ext cx="2906448" cy="4910137"/>
          </a:xfrm>
        </p:spPr>
        <p:txBody>
          <a:bodyPr/>
          <a:lstStyle/>
          <a:p>
            <a:pPr lvl="0"/>
            <a:r>
              <a:rPr lang="en-US" dirty="0" err="1" smtClean="0"/>
              <a:t>Tekstas</a:t>
            </a:r>
            <a:endParaRPr lang="en-US" dirty="0" smtClean="0"/>
          </a:p>
          <a:p>
            <a:pPr lvl="1"/>
            <a:r>
              <a:rPr lang="en-US" dirty="0" err="1" smtClean="0"/>
              <a:t>Tekstas</a:t>
            </a:r>
            <a:endParaRPr lang="en-US" dirty="0" smtClean="0"/>
          </a:p>
          <a:p>
            <a:pPr lvl="2"/>
            <a:r>
              <a:rPr lang="en-US" dirty="0" err="1" smtClean="0"/>
              <a:t>Tekstas</a:t>
            </a:r>
            <a:endParaRPr lang="en-US" dirty="0" smtClean="0"/>
          </a:p>
          <a:p>
            <a:pPr lvl="3"/>
            <a:r>
              <a:rPr lang="en-US" dirty="0" err="1" smtClean="0"/>
              <a:t>Tekstas</a:t>
            </a:r>
            <a:endParaRPr lang="en-US" dirty="0" smtClean="0"/>
          </a:p>
          <a:p>
            <a:pPr lvl="4"/>
            <a:r>
              <a:rPr lang="en-US" dirty="0" err="1" smtClean="0"/>
              <a:t>Tekstas</a:t>
            </a:r>
            <a:endParaRPr lang="lt-LT" dirty="0"/>
          </a:p>
        </p:txBody>
      </p:sp>
    </p:spTree>
    <p:extLst>
      <p:ext uri="{BB962C8B-B14F-4D97-AF65-F5344CB8AC3E}">
        <p14:creationId xmlns:p14="http://schemas.microsoft.com/office/powerpoint/2010/main" val="3353511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Teksto ir grafiko skaidrė">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err="1" smtClean="0"/>
              <a:t>Temos</a:t>
            </a:r>
            <a:r>
              <a:rPr lang="en-US" dirty="0" smtClean="0"/>
              <a:t> </a:t>
            </a:r>
            <a:r>
              <a:rPr lang="en-US" dirty="0" err="1" smtClean="0"/>
              <a:t>pavadinimas</a:t>
            </a:r>
            <a:endParaRPr lang="lt-LT" dirty="0"/>
          </a:p>
        </p:txBody>
      </p:sp>
      <p:sp>
        <p:nvSpPr>
          <p:cNvPr id="7" name="Chart Placeholder 6"/>
          <p:cNvSpPr>
            <a:spLocks noGrp="1"/>
          </p:cNvSpPr>
          <p:nvPr>
            <p:ph type="chart" sz="quarter" idx="13" hasCustomPrompt="1"/>
          </p:nvPr>
        </p:nvSpPr>
        <p:spPr>
          <a:xfrm>
            <a:off x="681039" y="2306641"/>
            <a:ext cx="6922161" cy="3494087"/>
          </a:xfrm>
        </p:spPr>
        <p:txBody>
          <a:bodyPr/>
          <a:lstStyle>
            <a:lvl1pPr marL="0" indent="0" algn="l">
              <a:buNone/>
              <a:defRPr/>
            </a:lvl1pPr>
          </a:lstStyle>
          <a:p>
            <a:r>
              <a:rPr lang="en-US" dirty="0" err="1" smtClean="0"/>
              <a:t>Grafikas</a:t>
            </a:r>
            <a:endParaRPr lang="lt-LT" dirty="0"/>
          </a:p>
        </p:txBody>
      </p:sp>
      <p:sp>
        <p:nvSpPr>
          <p:cNvPr id="9" name="Text Placeholder 8"/>
          <p:cNvSpPr>
            <a:spLocks noGrp="1"/>
          </p:cNvSpPr>
          <p:nvPr>
            <p:ph type="body" sz="quarter" idx="14" hasCustomPrompt="1"/>
          </p:nvPr>
        </p:nvSpPr>
        <p:spPr>
          <a:xfrm>
            <a:off x="681038" y="1768476"/>
            <a:ext cx="6935920" cy="538162"/>
          </a:xfrm>
        </p:spPr>
        <p:txBody>
          <a:bodyPr/>
          <a:lstStyle>
            <a:lvl1pPr marL="0" indent="0">
              <a:buNone/>
              <a:defRPr/>
            </a:lvl1pPr>
          </a:lstStyle>
          <a:p>
            <a:pPr lvl="0"/>
            <a:r>
              <a:rPr lang="en-US" dirty="0" err="1" smtClean="0"/>
              <a:t>Tekstas</a:t>
            </a:r>
            <a:r>
              <a:rPr lang="en-US" dirty="0" smtClean="0"/>
              <a:t> </a:t>
            </a:r>
            <a:endParaRPr lang="lt-LT" dirty="0"/>
          </a:p>
        </p:txBody>
      </p:sp>
    </p:spTree>
    <p:extLst>
      <p:ext uri="{BB962C8B-B14F-4D97-AF65-F5344CB8AC3E}">
        <p14:creationId xmlns:p14="http://schemas.microsoft.com/office/powerpoint/2010/main" val="839798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Galutinė skaidrė">
    <p:spTree>
      <p:nvGrpSpPr>
        <p:cNvPr id="1" name=""/>
        <p:cNvGrpSpPr/>
        <p:nvPr/>
      </p:nvGrpSpPr>
      <p:grpSpPr>
        <a:xfrm>
          <a:off x="0" y="0"/>
          <a:ext cx="0" cy="0"/>
          <a:chOff x="0" y="0"/>
          <a:chExt cx="0" cy="0"/>
        </a:xfrm>
      </p:grpSpPr>
      <p:sp>
        <p:nvSpPr>
          <p:cNvPr id="8" name="Picture Placeholder 7"/>
          <p:cNvSpPr>
            <a:spLocks noGrp="1"/>
          </p:cNvSpPr>
          <p:nvPr>
            <p:ph type="pic" sz="quarter" idx="10" hasCustomPrompt="1"/>
          </p:nvPr>
        </p:nvSpPr>
        <p:spPr>
          <a:xfrm>
            <a:off x="5228169" y="5577840"/>
            <a:ext cx="2431785" cy="822960"/>
          </a:xfrm>
          <a:prstGeom prst="rect">
            <a:avLst/>
          </a:prstGeom>
        </p:spPr>
        <p:txBody>
          <a:bodyPr>
            <a:normAutofit/>
          </a:bodyPr>
          <a:lstStyle>
            <a:lvl1pPr marL="0" indent="0" algn="ctr">
              <a:buNone/>
              <a:defRPr sz="1800" baseline="0">
                <a:solidFill>
                  <a:srgbClr val="7D6F6C"/>
                </a:solidFill>
              </a:defRPr>
            </a:lvl1pPr>
          </a:lstStyle>
          <a:p>
            <a:r>
              <a:rPr lang="en-US" dirty="0" err="1" smtClean="0"/>
              <a:t>Organizatoriaus</a:t>
            </a:r>
            <a:r>
              <a:rPr lang="en-US" dirty="0" smtClean="0"/>
              <a:t> </a:t>
            </a:r>
            <a:r>
              <a:rPr lang="en-US" dirty="0" err="1" smtClean="0"/>
              <a:t>logotipas</a:t>
            </a:r>
            <a:endParaRPr lang="lt-LT" dirty="0"/>
          </a:p>
        </p:txBody>
      </p:sp>
    </p:spTree>
    <p:extLst>
      <p:ext uri="{BB962C8B-B14F-4D97-AF65-F5344CB8AC3E}">
        <p14:creationId xmlns:p14="http://schemas.microsoft.com/office/powerpoint/2010/main" val="23853594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slideLayout" Target="../slideLayouts/slideLayout4.xml"/><Relationship Id="rId7"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5" Type="http://schemas.openxmlformats.org/officeDocument/2006/relationships/slideLayout" Target="../slideLayouts/slideLayout6.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3.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4" descr="C:\Users\User\Desktop\FINMIN Prezentacija\ESFIVP-logotipo naudojimo vadovas-02.jpg"/>
          <p:cNvPicPr>
            <a:picLocks noChangeAspect="1" noChangeArrowheads="1"/>
          </p:cNvPicPr>
          <p:nvPr/>
        </p:nvPicPr>
        <p:blipFill>
          <a:blip r:embed="rId3" cstate="print"/>
          <a:srcRect/>
          <a:stretch>
            <a:fillRect/>
          </a:stretch>
        </p:blipFill>
        <p:spPr bwMode="auto">
          <a:xfrm>
            <a:off x="1" y="-71462"/>
            <a:ext cx="9906000" cy="6877050"/>
          </a:xfrm>
          <a:prstGeom prst="rect">
            <a:avLst/>
          </a:prstGeom>
          <a:noFill/>
        </p:spPr>
      </p:pic>
      <p:sp>
        <p:nvSpPr>
          <p:cNvPr id="2" name="Title Placeholder 1"/>
          <p:cNvSpPr>
            <a:spLocks noGrp="1"/>
          </p:cNvSpPr>
          <p:nvPr>
            <p:ph type="title"/>
          </p:nvPr>
        </p:nvSpPr>
        <p:spPr>
          <a:xfrm>
            <a:off x="681039" y="365129"/>
            <a:ext cx="8543925"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1039" y="1825625"/>
            <a:ext cx="8543925"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1038" y="6356354"/>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4BF3BB-EB1B-48D4-A124-296D8DDFE6E0}" type="datetimeFigureOut">
              <a:rPr lang="lt-LT" smtClean="0"/>
              <a:pPr/>
              <a:t>2018-10-11</a:t>
            </a:fld>
            <a:endParaRPr lang="lt-LT"/>
          </a:p>
        </p:txBody>
      </p:sp>
      <p:sp>
        <p:nvSpPr>
          <p:cNvPr id="5" name="Footer Placeholder 4"/>
          <p:cNvSpPr>
            <a:spLocks noGrp="1"/>
          </p:cNvSpPr>
          <p:nvPr>
            <p:ph type="ftr" sz="quarter" idx="3"/>
          </p:nvPr>
        </p:nvSpPr>
        <p:spPr>
          <a:xfrm>
            <a:off x="3281364" y="6356354"/>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lide Number Placeholder 5"/>
          <p:cNvSpPr>
            <a:spLocks noGrp="1"/>
          </p:cNvSpPr>
          <p:nvPr>
            <p:ph type="sldNum" sz="quarter" idx="4"/>
          </p:nvPr>
        </p:nvSpPr>
        <p:spPr>
          <a:xfrm>
            <a:off x="6996113" y="6356354"/>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756EC1-65C8-4B69-8E4C-90A262855C30}" type="slidenum">
              <a:rPr lang="lt-LT" smtClean="0"/>
              <a:pPr/>
              <a:t>‹#›</a:t>
            </a:fld>
            <a:endParaRPr lang="lt-LT"/>
          </a:p>
        </p:txBody>
      </p:sp>
      <p:pic>
        <p:nvPicPr>
          <p:cNvPr id="8" name="Picture 4" descr="C:\Users\User\Desktop\FINMIN Prezentacija\ESFIVP-logotipo naudojimo vadovas-02.jpg"/>
          <p:cNvPicPr>
            <a:picLocks noChangeAspect="1" noChangeArrowheads="1"/>
          </p:cNvPicPr>
          <p:nvPr userDrawn="1"/>
        </p:nvPicPr>
        <p:blipFill>
          <a:blip r:embed="rId3" cstate="print"/>
          <a:srcRect/>
          <a:stretch>
            <a:fillRect/>
          </a:stretch>
        </p:blipFill>
        <p:spPr bwMode="auto">
          <a:xfrm>
            <a:off x="1" y="-71462"/>
            <a:ext cx="9906000" cy="6877050"/>
          </a:xfrm>
          <a:prstGeom prst="rect">
            <a:avLst/>
          </a:prstGeom>
          <a:noFill/>
        </p:spPr>
      </p:pic>
    </p:spTree>
    <p:extLst>
      <p:ext uri="{BB962C8B-B14F-4D97-AF65-F5344CB8AC3E}">
        <p14:creationId xmlns:p14="http://schemas.microsoft.com/office/powerpoint/2010/main" val="3453331279"/>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28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0" y="5292"/>
            <a:ext cx="9928301" cy="6859331"/>
          </a:xfrm>
          <a:prstGeom prst="rect">
            <a:avLst/>
          </a:prstGeom>
        </p:spPr>
      </p:pic>
      <p:sp>
        <p:nvSpPr>
          <p:cNvPr id="2" name="Title Placeholder 1"/>
          <p:cNvSpPr>
            <a:spLocks noGrp="1"/>
          </p:cNvSpPr>
          <p:nvPr>
            <p:ph type="title"/>
          </p:nvPr>
        </p:nvSpPr>
        <p:spPr>
          <a:xfrm>
            <a:off x="681039" y="320040"/>
            <a:ext cx="8543925" cy="538480"/>
          </a:xfrm>
          <a:prstGeom prst="rect">
            <a:avLst/>
          </a:prstGeom>
        </p:spPr>
        <p:txBody>
          <a:bodyPr vert="horz" lIns="91440" tIns="45720" rIns="91440" bIns="45720" rtlCol="0" anchor="ctr">
            <a:normAutofit/>
          </a:bodyPr>
          <a:lstStyle/>
          <a:p>
            <a:r>
              <a:rPr lang="en-US" dirty="0" err="1" smtClean="0"/>
              <a:t>Temos</a:t>
            </a:r>
            <a:r>
              <a:rPr lang="en-US" dirty="0" smtClean="0"/>
              <a:t> </a:t>
            </a:r>
            <a:r>
              <a:rPr lang="en-US" dirty="0" err="1" smtClean="0"/>
              <a:t>pavadinimas</a:t>
            </a:r>
            <a:endParaRPr lang="lt-LT" dirty="0"/>
          </a:p>
        </p:txBody>
      </p:sp>
      <p:sp>
        <p:nvSpPr>
          <p:cNvPr id="3" name="Text Placeholder 2"/>
          <p:cNvSpPr>
            <a:spLocks noGrp="1"/>
          </p:cNvSpPr>
          <p:nvPr>
            <p:ph type="body" idx="1"/>
          </p:nvPr>
        </p:nvSpPr>
        <p:spPr>
          <a:xfrm>
            <a:off x="681039" y="1203536"/>
            <a:ext cx="8543925" cy="4351338"/>
          </a:xfrm>
          <a:prstGeom prst="rect">
            <a:avLst/>
          </a:prstGeom>
        </p:spPr>
        <p:txBody>
          <a:bodyPr vert="horz" lIns="91440" tIns="45720" rIns="91440" bIns="45720" rtlCol="0">
            <a:normAutofit/>
          </a:bodyPr>
          <a:lstStyle/>
          <a:p>
            <a:pPr lvl="0"/>
            <a:r>
              <a:rPr lang="en-US" dirty="0" err="1" smtClean="0"/>
              <a:t>Tekstas</a:t>
            </a:r>
            <a:endParaRPr lang="en-US" dirty="0" smtClean="0"/>
          </a:p>
          <a:p>
            <a:pPr lvl="1"/>
            <a:r>
              <a:rPr lang="en-US" dirty="0" err="1" smtClean="0"/>
              <a:t>Tekstas</a:t>
            </a:r>
            <a:endParaRPr lang="en-US" dirty="0" smtClean="0"/>
          </a:p>
          <a:p>
            <a:pPr lvl="2"/>
            <a:r>
              <a:rPr lang="en-US" dirty="0" err="1" smtClean="0"/>
              <a:t>Tekstas</a:t>
            </a:r>
            <a:endParaRPr lang="en-US" dirty="0" smtClean="0"/>
          </a:p>
          <a:p>
            <a:pPr lvl="3"/>
            <a:r>
              <a:rPr lang="en-US" dirty="0" err="1" smtClean="0"/>
              <a:t>Tekstas</a:t>
            </a:r>
            <a:endParaRPr lang="en-US" dirty="0" smtClean="0"/>
          </a:p>
          <a:p>
            <a:pPr lvl="4"/>
            <a:r>
              <a:rPr lang="en-US" dirty="0" err="1" smtClean="0"/>
              <a:t>Tekstas</a:t>
            </a:r>
            <a:endParaRPr lang="lt-LT" dirty="0"/>
          </a:p>
        </p:txBody>
      </p:sp>
      <p:sp>
        <p:nvSpPr>
          <p:cNvPr id="4" name="Date Placeholder 3"/>
          <p:cNvSpPr>
            <a:spLocks noGrp="1"/>
          </p:cNvSpPr>
          <p:nvPr>
            <p:ph type="dt" sz="half" idx="2"/>
          </p:nvPr>
        </p:nvSpPr>
        <p:spPr>
          <a:xfrm>
            <a:off x="681038" y="6356353"/>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089D37-8DCC-4B90-9989-088660BA936B}" type="datetimeFigureOut">
              <a:rPr lang="lt-LT" smtClean="0"/>
              <a:pPr/>
              <a:t>2018-10-11</a:t>
            </a:fld>
            <a:endParaRPr lang="lt-LT"/>
          </a:p>
        </p:txBody>
      </p:sp>
      <p:sp>
        <p:nvSpPr>
          <p:cNvPr id="5" name="Footer Placeholder 4"/>
          <p:cNvSpPr>
            <a:spLocks noGrp="1"/>
          </p:cNvSpPr>
          <p:nvPr>
            <p:ph type="ftr" sz="quarter" idx="3"/>
          </p:nvPr>
        </p:nvSpPr>
        <p:spPr>
          <a:xfrm>
            <a:off x="3281364" y="6356353"/>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lide Number Placeholder 5"/>
          <p:cNvSpPr>
            <a:spLocks noGrp="1"/>
          </p:cNvSpPr>
          <p:nvPr>
            <p:ph type="sldNum" sz="quarter" idx="4"/>
          </p:nvPr>
        </p:nvSpPr>
        <p:spPr>
          <a:xfrm>
            <a:off x="6996113" y="6356353"/>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B68689-5B76-426F-80A9-6DBB66434ACD}" type="slidenum">
              <a:rPr lang="lt-LT" smtClean="0"/>
              <a:pPr/>
              <a:t>‹#›</a:t>
            </a:fld>
            <a:endParaRPr lang="lt-LT"/>
          </a:p>
        </p:txBody>
      </p:sp>
    </p:spTree>
    <p:extLst>
      <p:ext uri="{BB962C8B-B14F-4D97-AF65-F5344CB8AC3E}">
        <p14:creationId xmlns:p14="http://schemas.microsoft.com/office/powerpoint/2010/main" val="4187548981"/>
      </p:ext>
    </p:extLst>
  </p:cSld>
  <p:clrMap bg1="lt1" tx1="dk1" bg2="lt2" tx2="dk2" accent1="accent1" accent2="accent2" accent3="accent3" accent4="accent4" accent5="accent5" accent6="accent6" hlink="hlink" folHlink="folHlink"/>
  <p:sldLayoutIdLst>
    <p:sldLayoutId id="2147483673" r:id="rId1"/>
    <p:sldLayoutId id="2147483676" r:id="rId2"/>
    <p:sldLayoutId id="2147483678" r:id="rId3"/>
    <p:sldLayoutId id="2147483679" r:id="rId4"/>
    <p:sldLayoutId id="2147483704" r:id="rId5"/>
    <p:sldLayoutId id="2147483717" r:id="rId6"/>
  </p:sldLayoutIdLst>
  <p:txStyles>
    <p:titleStyle>
      <a:lvl1pPr algn="l" defTabSz="914400" rtl="0" eaLnBrk="1" latinLnBrk="0" hangingPunct="1">
        <a:lnSpc>
          <a:spcPct val="90000"/>
        </a:lnSpc>
        <a:spcBef>
          <a:spcPct val="0"/>
        </a:spcBef>
        <a:buNone/>
        <a:defRPr sz="2400" kern="1200">
          <a:solidFill>
            <a:srgbClr val="7D6F6C"/>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rgbClr val="7D6F6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048" y="9144"/>
            <a:ext cx="9899904" cy="6839712"/>
          </a:xfrm>
          <a:prstGeom prst="rect">
            <a:avLst/>
          </a:prstGeom>
        </p:spPr>
      </p:pic>
      <p:sp>
        <p:nvSpPr>
          <p:cNvPr id="8" name="Turinio vietos rezervavimo ženklas 2"/>
          <p:cNvSpPr txBox="1">
            <a:spLocks/>
          </p:cNvSpPr>
          <p:nvPr userDrawn="1"/>
        </p:nvSpPr>
        <p:spPr>
          <a:xfrm>
            <a:off x="495300" y="1600201"/>
            <a:ext cx="8915400" cy="298092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endParaRPr lang="lt-LT" altLang="lt-LT" sz="2800" b="1" dirty="0" smtClean="0">
              <a:solidFill>
                <a:srgbClr val="767676"/>
              </a:solidFill>
              <a:latin typeface="Calibri" pitchFamily="34" charset="0"/>
              <a:ea typeface="MS PGothic" pitchFamily="34" charset="-128"/>
            </a:endParaRPr>
          </a:p>
          <a:p>
            <a:pPr marL="0" indent="0" algn="ctr">
              <a:buFont typeface="Arial" panose="020B0604020202020204" pitchFamily="34" charset="0"/>
              <a:buNone/>
            </a:pPr>
            <a:endParaRPr lang="lt-LT" altLang="lt-LT" sz="2800" b="1" dirty="0" smtClean="0">
              <a:solidFill>
                <a:srgbClr val="767676"/>
              </a:solidFill>
              <a:latin typeface="Calibri" pitchFamily="34" charset="0"/>
              <a:ea typeface="MS PGothic" pitchFamily="34" charset="-128"/>
            </a:endParaRPr>
          </a:p>
          <a:p>
            <a:pPr marL="0" indent="0" algn="ctr">
              <a:buFont typeface="Arial" panose="020B0604020202020204" pitchFamily="34" charset="0"/>
              <a:buNone/>
            </a:pPr>
            <a:r>
              <a:rPr lang="lt-LT" altLang="lt-LT" sz="2800" b="1" dirty="0" smtClean="0">
                <a:solidFill>
                  <a:srgbClr val="767676"/>
                </a:solidFill>
                <a:latin typeface="Calibri" pitchFamily="34" charset="0"/>
                <a:ea typeface="MS PGothic" pitchFamily="34" charset="-128"/>
              </a:rPr>
              <a:t>AČIŪ UŽ DĖMESĮ</a:t>
            </a:r>
            <a:endParaRPr lang="lt-LT" sz="2800" dirty="0"/>
          </a:p>
        </p:txBody>
      </p:sp>
    </p:spTree>
    <p:extLst>
      <p:ext uri="{BB962C8B-B14F-4D97-AF65-F5344CB8AC3E}">
        <p14:creationId xmlns:p14="http://schemas.microsoft.com/office/powerpoint/2010/main" val="1984658239"/>
      </p:ext>
    </p:extLst>
  </p:cSld>
  <p:clrMap bg1="lt1" tx1="dk1" bg2="lt2" tx2="dk2" accent1="accent1" accent2="accent2" accent3="accent3" accent4="accent4" accent5="accent5" accent6="accent6" hlink="hlink" folHlink="folHlink"/>
  <p:sldLayoutIdLst>
    <p:sldLayoutId id="214748369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4.xml"/><Relationship Id="rId4"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6761" y="1726618"/>
            <a:ext cx="8581510" cy="2809301"/>
          </a:xfrm>
        </p:spPr>
        <p:txBody>
          <a:bodyPr>
            <a:normAutofit/>
          </a:bodyPr>
          <a:lstStyle/>
          <a:p>
            <a:r>
              <a:rPr lang="lt-LT" dirty="0" smtClean="0"/>
              <a:t>Bendra projekto vertė - </a:t>
            </a:r>
            <a:r>
              <a:rPr lang="en-GB" dirty="0"/>
              <a:t>215.102,5 </a:t>
            </a:r>
            <a:r>
              <a:rPr lang="en-GB" dirty="0" err="1" smtClean="0"/>
              <a:t>Eur</a:t>
            </a:r>
            <a:endParaRPr lang="lt-LT" dirty="0" smtClean="0"/>
          </a:p>
          <a:p>
            <a:endParaRPr lang="lt-LT" dirty="0" smtClean="0"/>
          </a:p>
          <a:p>
            <a:r>
              <a:rPr lang="lt-LT" dirty="0" smtClean="0"/>
              <a:t>Finansuojama iš Europos socialinio fondo</a:t>
            </a:r>
          </a:p>
          <a:p>
            <a:endParaRPr lang="lt-LT" dirty="0" smtClean="0"/>
          </a:p>
          <a:p>
            <a:r>
              <a:rPr lang="lt-LT" dirty="0" smtClean="0"/>
              <a:t>Projekto vykdytojas - Rokiškio rajono savivaldybės administracija. Projekto partneriai: Rokiškio socialinės </a:t>
            </a:r>
            <a:r>
              <a:rPr lang="lt-LT" dirty="0"/>
              <a:t>paramos centras, Visuomeninė organizacija ,,GELBĖKIT VAIKUS‘‘ bei VšĮ Saviugdos </a:t>
            </a:r>
            <a:r>
              <a:rPr lang="lt-LT" dirty="0" smtClean="0"/>
              <a:t>centras.</a:t>
            </a:r>
          </a:p>
          <a:p>
            <a:endParaRPr lang="lt-LT" dirty="0" smtClean="0"/>
          </a:p>
          <a:p>
            <a:endParaRPr lang="lt-LT" dirty="0" smtClean="0"/>
          </a:p>
          <a:p>
            <a:endParaRPr lang="lt-LT" dirty="0"/>
          </a:p>
        </p:txBody>
      </p:sp>
      <p:sp>
        <p:nvSpPr>
          <p:cNvPr id="2" name="Title 1"/>
          <p:cNvSpPr>
            <a:spLocks noGrp="1"/>
          </p:cNvSpPr>
          <p:nvPr>
            <p:ph type="title"/>
          </p:nvPr>
        </p:nvSpPr>
        <p:spPr>
          <a:xfrm>
            <a:off x="711874" y="663817"/>
            <a:ext cx="8916868" cy="1108074"/>
          </a:xfrm>
        </p:spPr>
        <p:txBody>
          <a:bodyPr/>
          <a:lstStyle/>
          <a:p>
            <a:r>
              <a:rPr lang="lt-LT" dirty="0"/>
              <a:t>Kompleksinių paslaugų šeimai teikimas Rokiškio rajone</a:t>
            </a:r>
            <a:br>
              <a:rPr lang="lt-LT" dirty="0"/>
            </a:br>
            <a:r>
              <a:rPr lang="lt-LT" dirty="0"/>
              <a:t>Nr. </a:t>
            </a:r>
            <a:r>
              <a:rPr lang="lt-LT"/>
              <a:t>08.4.1-ESFA-V-416-10-0005</a:t>
            </a:r>
            <a:endParaRPr lang="lt-LT" dirty="0"/>
          </a:p>
        </p:txBody>
      </p:sp>
    </p:spTree>
    <p:extLst>
      <p:ext uri="{BB962C8B-B14F-4D97-AF65-F5344CB8AC3E}">
        <p14:creationId xmlns:p14="http://schemas.microsoft.com/office/powerpoint/2010/main" val="6245399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dirty="0" smtClean="0"/>
              <a:t>Projekto tikslas ir trumpas aprašymas</a:t>
            </a:r>
            <a:endParaRPr lang="en-GB" dirty="0"/>
          </a:p>
        </p:txBody>
      </p:sp>
      <p:sp>
        <p:nvSpPr>
          <p:cNvPr id="5" name="Turinio vietos rezervavimo ženklas 2"/>
          <p:cNvSpPr txBox="1">
            <a:spLocks/>
          </p:cNvSpPr>
          <p:nvPr/>
        </p:nvSpPr>
        <p:spPr>
          <a:xfrm>
            <a:off x="457200" y="1600201"/>
            <a:ext cx="8229600" cy="36290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lt-LT" dirty="0"/>
          </a:p>
        </p:txBody>
      </p:sp>
      <p:sp>
        <p:nvSpPr>
          <p:cNvPr id="3" name="Stačiakampis 2"/>
          <p:cNvSpPr/>
          <p:nvPr/>
        </p:nvSpPr>
        <p:spPr>
          <a:xfrm>
            <a:off x="830580" y="1261647"/>
            <a:ext cx="8237220" cy="276999"/>
          </a:xfrm>
          <a:prstGeom prst="rect">
            <a:avLst/>
          </a:prstGeom>
        </p:spPr>
        <p:txBody>
          <a:bodyPr wrap="square">
            <a:spAutoFit/>
          </a:bodyPr>
          <a:lstStyle/>
          <a:p>
            <a:pPr algn="just"/>
            <a:r>
              <a:rPr lang="lt-LT" sz="1200" b="1" dirty="0"/>
              <a:t>Tikslas</a:t>
            </a:r>
            <a:r>
              <a:rPr lang="lt-LT" sz="1200" dirty="0"/>
              <a:t> - suteikti Rokiškio rajono gyventojams kokybiškas, kompleksiškai teikiamas paslaugas šeimai.</a:t>
            </a:r>
            <a:endParaRPr lang="en-GB" sz="1200" dirty="0"/>
          </a:p>
        </p:txBody>
      </p:sp>
      <p:sp>
        <p:nvSpPr>
          <p:cNvPr id="4" name="Stačiakampis 3"/>
          <p:cNvSpPr/>
          <p:nvPr/>
        </p:nvSpPr>
        <p:spPr>
          <a:xfrm>
            <a:off x="830580" y="1768128"/>
            <a:ext cx="8595360" cy="3600986"/>
          </a:xfrm>
          <a:prstGeom prst="rect">
            <a:avLst/>
          </a:prstGeom>
        </p:spPr>
        <p:txBody>
          <a:bodyPr wrap="square">
            <a:spAutoFit/>
          </a:bodyPr>
          <a:lstStyle/>
          <a:p>
            <a:pPr algn="just"/>
            <a:r>
              <a:rPr lang="lt-LT" sz="1200" b="1" dirty="0" smtClean="0"/>
              <a:t>Trumpas projekto aprašymas </a:t>
            </a:r>
            <a:r>
              <a:rPr lang="lt-LT" sz="1200" dirty="0" smtClean="0"/>
              <a:t>Projektas </a:t>
            </a:r>
            <a:r>
              <a:rPr lang="lt-LT" sz="1200" dirty="0"/>
              <a:t>atitinka Rokiškio rajono savivaldybės strateginio plėtros iki 2022 metų plano vieną iš prioritetinių sričių – žmogiškųjų išteklių ir socialinės gerovės plėtra. Plane iškeltas uždavinys – teikti kokybiškas ir visiems prieinamas sveikatos priežiūros ir socialines paslaugas, didinti socialinių paslaugų kokybę ir prieinamumą, mažinti socialinę atskirtį, nes rajone ryškiai atsiskleidžia ekonominės padėties kaitos reiškiniai: nedarbas, migracija, gana didelis socialinių paslaugų gavėjų skaičius, nepakankamas vaikų ir jaunimo užimtumo užtikrinimas, augantis tėvų, kuriems trūksta tėvystės gebėjimų auklėjant ir ugdant vaikus, skaičius, didėja šeimų, kurioms reikalinga pagalba dėl sutrikusių santykių šeimoje, didelis socialinės rizikos šeimų skaičius. Kompleksiškai teikiamų paslaugų šeimai, kad galėtume tinkamai spręsti šeimoms iškylančias problemas, rajone nėra.</a:t>
            </a:r>
          </a:p>
          <a:p>
            <a:pPr algn="just"/>
            <a:r>
              <a:rPr lang="lt-LT" sz="1200" dirty="0"/>
              <a:t>Tikslinė grupė: jaunos šeimos (kurių bent vienas iš tėvų iki 29 m.), nes būtent jauname amžiuje, neturint gyvenimiškos patirties, pritrūksta žinių ir įgūdžių tinkamam visuomeniniam šeimos funkcionavimui užtikrinti, kai susiduriama su šeimos ir darbo įsipareigojimų derinimu, darbo paieška, vaikų priežiūra ir pan.; ir šeimos, turinčios sunkumų (nedarbas, liga, krizė). Atsižvelgiant į minėtas aplinkybes, rajono šeimoms svarbu pasiūlyti ir suteikti kompleksines paslaugas, siekti įgalinti šeimas, kol dar nėra iškilusios problemos arba kol šeimos ir darbo įsipareigojimų derinimo, vaikų priežiūros, tarpusavio santykių šeimoje problemos dar nėra įsisenėjusios, kad galima būtų išvengti su minėtomis problemomis susijusios bedarbystės, skurdo, vaikų nepriežiūros.</a:t>
            </a:r>
          </a:p>
          <a:p>
            <a:pPr algn="just"/>
            <a:r>
              <a:rPr lang="lt-LT" sz="1200" dirty="0"/>
              <a:t>Kad paslaugos šeimai būtų teikiamos kompleksiškai, lanksčiai, racionaliai naudojant turimus išteklius planuojame teikti šias paslaugas: pozityvios tėvystės mokymus, psichosocialinę pagalbą, šeimos įgūdžių ugdymą ir sociokultūrines paslaugas, </a:t>
            </a:r>
            <a:r>
              <a:rPr lang="lt-LT" sz="1200" dirty="0" smtClean="0"/>
              <a:t>potencialios </a:t>
            </a:r>
            <a:r>
              <a:rPr lang="lt-LT" sz="1200" dirty="0"/>
              <a:t>tikslinės grupės informavimo, konsultavimo apie kompleksiškai teikiamas paslaugas šeimai, įtraukimo į paslaugas priemonių vykdymo, tikslinių grupių informavimo apie kitas aktualias savivaldybėje teikiamas paslaugas.</a:t>
            </a:r>
          </a:p>
          <a:p>
            <a:pPr algn="just"/>
            <a:r>
              <a:rPr lang="lt-LT" sz="1200" dirty="0"/>
              <a:t>Paslaugas gaus 300 Rokiškio rajono asmenų (šeimų). Bendruomeninių šeimos namų funkcijas ir planuotas projekto veiklas vykdys NVO ir jos darbuotojai. Laukiamas rezultatas – 300 Rokiškio rajono asmenų (šeimų) gaus kokybiškas kompleksiškai suteiktas paslaugas.</a:t>
            </a:r>
            <a:endParaRPr lang="en-GB" sz="1200" dirty="0"/>
          </a:p>
        </p:txBody>
      </p:sp>
    </p:spTree>
    <p:extLst>
      <p:ext uri="{BB962C8B-B14F-4D97-AF65-F5344CB8AC3E}">
        <p14:creationId xmlns:p14="http://schemas.microsoft.com/office/powerpoint/2010/main" val="37682971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ntraštė 7"/>
          <p:cNvSpPr>
            <a:spLocks noGrp="1"/>
          </p:cNvSpPr>
          <p:nvPr>
            <p:ph type="title"/>
          </p:nvPr>
        </p:nvSpPr>
        <p:spPr/>
        <p:txBody>
          <a:bodyPr>
            <a:normAutofit fontScale="90000"/>
          </a:bodyPr>
          <a:lstStyle/>
          <a:p>
            <a:r>
              <a:rPr lang="lt-LT" dirty="0" smtClean="0"/>
              <a:t>Situacija su projekto įgyvendinimu (kas šiuo metu vykdoma, kas jau įvykę)</a:t>
            </a:r>
            <a:endParaRPr lang="en-US" dirty="0"/>
          </a:p>
        </p:txBody>
      </p:sp>
      <p:sp>
        <p:nvSpPr>
          <p:cNvPr id="9" name="Teksto vietos rezervavimo ženklas 8"/>
          <p:cNvSpPr>
            <a:spLocks noGrp="1"/>
          </p:cNvSpPr>
          <p:nvPr>
            <p:ph type="body" sz="quarter" idx="10"/>
          </p:nvPr>
        </p:nvSpPr>
        <p:spPr>
          <a:xfrm>
            <a:off x="1161099" y="1084580"/>
            <a:ext cx="8394381" cy="3352800"/>
          </a:xfrm>
        </p:spPr>
        <p:txBody>
          <a:bodyPr>
            <a:noAutofit/>
          </a:bodyPr>
          <a:lstStyle/>
          <a:p>
            <a:pPr algn="just"/>
            <a:r>
              <a:rPr lang="lt-LT" sz="1200" dirty="0" smtClean="0"/>
              <a:t>Veiklos vykdomos nuo 2018 m. vasario 21 d. Didžiausias poreikis yra individualioms psichologo konsultacijoms, kurios vykdomos viso projekto laikotarpiu. Nuo veiklų vykdymo laikotarpio pradžios iki dabar šiomis paslaugomis pasinaudojo</a:t>
            </a:r>
            <a:r>
              <a:rPr lang="lt-LT" sz="1200" dirty="0"/>
              <a:t> </a:t>
            </a:r>
            <a:r>
              <a:rPr lang="lt-LT" sz="1200" dirty="0" smtClean="0"/>
              <a:t>152 asmenys.  Taip pat vykdomi pozityvios tėvystės mokymai, kuriuos sudaro 8 –</a:t>
            </a:r>
            <a:r>
              <a:rPr lang="lt-LT" sz="1200" dirty="0" err="1" smtClean="0"/>
              <a:t>ių</a:t>
            </a:r>
            <a:r>
              <a:rPr lang="lt-LT" sz="1200" dirty="0" smtClean="0"/>
              <a:t> paskaitų ciklas, buvo sudarytos  keturios tėvų grupės, iš viso 60 asmenų.   Iki šiol rajone nebuvo teikiama </a:t>
            </a:r>
            <a:r>
              <a:rPr lang="lt-LT" sz="1200" dirty="0" err="1" smtClean="0"/>
              <a:t>mediacijos</a:t>
            </a:r>
            <a:r>
              <a:rPr lang="lt-LT" sz="1200" dirty="0" smtClean="0"/>
              <a:t> paslauga ir pradėjus vykdyti projektą šia paslauga  pasinaudojo rajono šeimos, turinčios  teisinių problemų . </a:t>
            </a:r>
            <a:r>
              <a:rPr lang="lt-LT" sz="1200" dirty="0" err="1" smtClean="0"/>
              <a:t>Mediacija</a:t>
            </a:r>
            <a:r>
              <a:rPr lang="lt-LT" sz="1200" dirty="0" smtClean="0"/>
              <a:t> - tai taikus ginčų sprendimo būdas. </a:t>
            </a:r>
          </a:p>
          <a:p>
            <a:pPr algn="just"/>
            <a:r>
              <a:rPr lang="lt-LT" sz="1200" dirty="0" smtClean="0"/>
              <a:t>Vasarą buvo suorganizuotos  dviejų dienų stovyklos šeimoms, kurios lankė pozityvios tėvystės mokymo kursus. Stovyklų metu,  vyko psichologės paskaita, lankėsi  ir mokymus vedė žinomas lektorius Vaidas </a:t>
            </a:r>
            <a:r>
              <a:rPr lang="lt-LT" sz="1200" dirty="0" err="1" smtClean="0"/>
              <a:t>Arvasevičius</a:t>
            </a:r>
            <a:r>
              <a:rPr lang="lt-LT" sz="1200" dirty="0" smtClean="0"/>
              <a:t>. Vaikus linksmino ir ,,piratų lobių paieškos’’ programą vedė </a:t>
            </a:r>
            <a:r>
              <a:rPr lang="lt-LT" sz="1200" dirty="0" err="1" smtClean="0"/>
              <a:t>animatorė</a:t>
            </a:r>
            <a:r>
              <a:rPr lang="lt-LT" sz="1200" dirty="0" smtClean="0"/>
              <a:t> Monika. </a:t>
            </a:r>
          </a:p>
          <a:p>
            <a:pPr algn="just"/>
            <a:r>
              <a:rPr lang="lt-LT" sz="1200" dirty="0" smtClean="0"/>
              <a:t>Šiuo metu pradedama vykdyti šeimos terapija. Šeimos terapija organizuojama šeimoms, susiduriančioms su bendrų ryšių negebėjimo užmegzti tarpusavyje problema. Ši paslauga padės surasti naujų būdų, kaip spręsti konfliktus ir jų išvengti.  Taip pat prasidėjo grupinių paskaitų/užsiėmimų ciklas. Kuris yra numatytas dešimtyje seniūnijų ir jau pradėjo vykti Pandėlyje bei Rokiškyje. Ciklą </a:t>
            </a:r>
            <a:r>
              <a:rPr lang="lt-LT" sz="1200" dirty="0"/>
              <a:t>sudaro 6 </a:t>
            </a:r>
            <a:r>
              <a:rPr lang="lt-LT" sz="1200" dirty="0" smtClean="0"/>
              <a:t>–</a:t>
            </a:r>
            <a:r>
              <a:rPr lang="lt-LT" sz="1200" dirty="0" err="1" smtClean="0"/>
              <a:t>ių</a:t>
            </a:r>
            <a:r>
              <a:rPr lang="lt-LT" sz="1200" dirty="0" smtClean="0"/>
              <a:t> mokymų grupiniai (iki 20 asmenų) užsiėmimai bendruomenėje aktualiomis temomis, kurias veda lektoriai – psichologai.</a:t>
            </a:r>
          </a:p>
          <a:p>
            <a:pPr algn="just"/>
            <a:r>
              <a:rPr lang="lt-LT" sz="1200" dirty="0" smtClean="0"/>
              <a:t>Planuojame pradėti </a:t>
            </a:r>
            <a:r>
              <a:rPr lang="lt-LT" sz="1200" dirty="0"/>
              <a:t>vykdyti grupines psichologo konsultacijas, kurios bus organizuojamos asmenims, kurie buvo patyrę smurtą, susidūrė su sunkiomis ligomis, savižudybės atvejus artimoje aplinkoje ir kt. </a:t>
            </a:r>
            <a:r>
              <a:rPr lang="lt-LT" sz="1200" dirty="0" smtClean="0"/>
              <a:t> Grupių nariai bus priskiriami į grupes pagal problematiką. Susitikimų turinys bus įgyvendinamas atvejo analizės, gerosios patirties pasidalijimo pagalba.</a:t>
            </a:r>
            <a:endParaRPr lang="en-GB" sz="1200" dirty="0"/>
          </a:p>
          <a:p>
            <a:pPr algn="just"/>
            <a:endParaRPr lang="en-US" sz="1200" dirty="0"/>
          </a:p>
        </p:txBody>
      </p:sp>
    </p:spTree>
    <p:extLst>
      <p:ext uri="{BB962C8B-B14F-4D97-AF65-F5344CB8AC3E}">
        <p14:creationId xmlns:p14="http://schemas.microsoft.com/office/powerpoint/2010/main" val="12559230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aveikslėlio vietos rezervavimo ženklas 3"/>
          <p:cNvPicPr>
            <a:picLocks noGrp="1" noChangeAspect="1"/>
          </p:cNvPicPr>
          <p:nvPr>
            <p:ph type="pic" sz="quarter" idx="14"/>
          </p:nvPr>
        </p:nvPicPr>
        <p:blipFill>
          <a:blip r:embed="rId2">
            <a:extLst>
              <a:ext uri="{28A0092B-C50C-407E-A947-70E740481C1C}">
                <a14:useLocalDpi xmlns:a14="http://schemas.microsoft.com/office/drawing/2010/main" val="0"/>
              </a:ext>
            </a:extLst>
          </a:blip>
          <a:srcRect l="16088" r="16088"/>
          <a:stretch>
            <a:fillRect/>
          </a:stretch>
        </p:blipFill>
        <p:spPr>
          <a:prstGeom prst="rect">
            <a:avLst/>
          </a:prstGeom>
          <a:ln>
            <a:noFill/>
          </a:ln>
          <a:effectLst>
            <a:outerShdw blurRad="190500" algn="tl" rotWithShape="0">
              <a:srgbClr val="000000">
                <a:alpha val="70000"/>
              </a:srgbClr>
            </a:outerShdw>
          </a:effectLst>
        </p:spPr>
      </p:pic>
      <p:pic>
        <p:nvPicPr>
          <p:cNvPr id="5" name="Paveikslėlio vietos rezervavimo ženklas 4"/>
          <p:cNvPicPr>
            <a:picLocks noGrp="1" noChangeAspect="1"/>
          </p:cNvPicPr>
          <p:nvPr>
            <p:ph type="pic" sz="quarter" idx="15"/>
          </p:nvPr>
        </p:nvPicPr>
        <p:blipFill>
          <a:blip r:embed="rId3">
            <a:extLst>
              <a:ext uri="{28A0092B-C50C-407E-A947-70E740481C1C}">
                <a14:useLocalDpi xmlns:a14="http://schemas.microsoft.com/office/drawing/2010/main" val="0"/>
              </a:ext>
            </a:extLst>
          </a:blip>
          <a:srcRect t="16161" b="16161"/>
          <a:stretch>
            <a:fillRect/>
          </a:stretch>
        </p:blipFill>
        <p:spPr>
          <a:prstGeom prst="rect">
            <a:avLst/>
          </a:prstGeom>
          <a:ln>
            <a:noFill/>
          </a:ln>
          <a:effectLst>
            <a:outerShdw blurRad="190500" algn="tl" rotWithShape="0">
              <a:srgbClr val="000000">
                <a:alpha val="70000"/>
              </a:srgbClr>
            </a:outerShdw>
          </a:effectLst>
        </p:spPr>
      </p:pic>
      <p:sp>
        <p:nvSpPr>
          <p:cNvPr id="18" name="Title 17"/>
          <p:cNvSpPr>
            <a:spLocks noGrp="1"/>
          </p:cNvSpPr>
          <p:nvPr>
            <p:ph type="title"/>
          </p:nvPr>
        </p:nvSpPr>
        <p:spPr/>
        <p:txBody>
          <a:bodyPr>
            <a:normAutofit fontScale="90000"/>
          </a:bodyPr>
          <a:lstStyle/>
          <a:p>
            <a:r>
              <a:rPr lang="lt-LT" dirty="0" smtClean="0"/>
              <a:t>Nuotraukos (gali būti prieš projekto įgyvendinimą, įgyvendinimo metu, po projekto įgyvendinimo)</a:t>
            </a:r>
            <a:endParaRPr lang="lt-LT" dirty="0"/>
          </a:p>
        </p:txBody>
      </p:sp>
      <p:pic>
        <p:nvPicPr>
          <p:cNvPr id="7" name="Paveikslėlio vietos rezervavimo ženklas 6"/>
          <p:cNvPicPr>
            <a:picLocks noGrp="1" noChangeAspect="1"/>
          </p:cNvPicPr>
          <p:nvPr>
            <p:ph type="pic" sz="quarter" idx="13"/>
          </p:nvPr>
        </p:nvPicPr>
        <p:blipFill>
          <a:blip r:embed="rId4">
            <a:extLst>
              <a:ext uri="{28A0092B-C50C-407E-A947-70E740481C1C}">
                <a14:useLocalDpi xmlns:a14="http://schemas.microsoft.com/office/drawing/2010/main" val="0"/>
              </a:ext>
            </a:extLst>
          </a:blip>
          <a:srcRect t="6960" b="6960"/>
          <a:stretch>
            <a:fillRect/>
          </a:stretch>
        </p:blipFill>
        <p:spPr>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4030278516"/>
      </p:ext>
    </p:extLst>
  </p:cSld>
  <p:clrMapOvr>
    <a:masterClrMapping/>
  </p:clrMapOvr>
  <p:timing>
    <p:tnLst>
      <p:par>
        <p:cTn id="1" dur="indefinite" restart="never" nodeType="tmRoot"/>
      </p:par>
    </p:tnLst>
  </p:timing>
</p:sld>
</file>

<file path=ppt/theme/theme1.xml><?xml version="1.0" encoding="utf-8"?>
<a:theme xmlns:a="http://schemas.openxmlformats.org/drawingml/2006/main" name="Fin MIn titulinis">
  <a:themeElements>
    <a:clrScheme name="FIMIN">
      <a:dk1>
        <a:srgbClr val="827573"/>
      </a:dk1>
      <a:lt1>
        <a:srgbClr val="FFFFFF"/>
      </a:lt1>
      <a:dk2>
        <a:srgbClr val="827573"/>
      </a:dk2>
      <a:lt2>
        <a:srgbClr val="E2DDDB"/>
      </a:lt2>
      <a:accent1>
        <a:srgbClr val="2A57A3"/>
      </a:accent1>
      <a:accent2>
        <a:srgbClr val="E2DDDB"/>
      </a:accent2>
      <a:accent3>
        <a:srgbClr val="827573"/>
      </a:accent3>
      <a:accent4>
        <a:srgbClr val="E2DDDB"/>
      </a:accent4>
      <a:accent5>
        <a:srgbClr val="FFCC00"/>
      </a:accent5>
      <a:accent6>
        <a:srgbClr val="2A57A3"/>
      </a:accent6>
      <a:hlink>
        <a:srgbClr val="827573"/>
      </a:hlink>
      <a:folHlink>
        <a:srgbClr val="2A57A3"/>
      </a:folHlink>
    </a:clrScheme>
    <a:fontScheme name="FinMIN">
      <a:majorFont>
        <a:latin typeface="Calibri"/>
        <a:ea typeface=""/>
        <a:cs typeface=""/>
      </a:majorFont>
      <a:minorFont>
        <a:latin typeface="Calibri Ligh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Fin MIn" id="{3D01923E-6B55-45DF-A1C7-613873B7B2F0}" vid="{420D04CA-D0BA-4BA0-94CA-232FF5AB0EB0}"/>
    </a:ext>
  </a:extLst>
</a:theme>
</file>

<file path=ppt/theme/theme2.xml><?xml version="1.0" encoding="utf-8"?>
<a:theme xmlns:a="http://schemas.openxmlformats.org/drawingml/2006/main" name="Teksto skaidrė">
  <a:themeElements>
    <a:clrScheme name="FIMIN">
      <a:dk1>
        <a:srgbClr val="827573"/>
      </a:dk1>
      <a:lt1>
        <a:srgbClr val="FFFFFF"/>
      </a:lt1>
      <a:dk2>
        <a:srgbClr val="827573"/>
      </a:dk2>
      <a:lt2>
        <a:srgbClr val="E2DDDB"/>
      </a:lt2>
      <a:accent1>
        <a:srgbClr val="BFBFBF"/>
      </a:accent1>
      <a:accent2>
        <a:srgbClr val="999999"/>
      </a:accent2>
      <a:accent3>
        <a:srgbClr val="666666"/>
      </a:accent3>
      <a:accent4>
        <a:srgbClr val="2A57A3"/>
      </a:accent4>
      <a:accent5>
        <a:srgbClr val="FFCC00"/>
      </a:accent5>
      <a:accent6>
        <a:srgbClr val="6D95D9"/>
      </a:accent6>
      <a:hlink>
        <a:srgbClr val="827573"/>
      </a:hlink>
      <a:folHlink>
        <a:srgbClr val="2A57A3"/>
      </a:folHlink>
    </a:clrScheme>
    <a:fontScheme name="FinMIN">
      <a:majorFont>
        <a:latin typeface="Calibr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Galtuinė skaidrė">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426</TotalTime>
  <Words>699</Words>
  <Application>Microsoft Office PowerPoint</Application>
  <PresentationFormat>A4 formatas (210x297 mm)</PresentationFormat>
  <Paragraphs>19</Paragraphs>
  <Slides>4</Slides>
  <Notes>0</Notes>
  <HiddenSlides>0</HiddenSlides>
  <MMClips>0</MMClips>
  <ScaleCrop>false</ScaleCrop>
  <HeadingPairs>
    <vt:vector size="4" baseType="variant">
      <vt:variant>
        <vt:lpstr>Tema</vt:lpstr>
      </vt:variant>
      <vt:variant>
        <vt:i4>3</vt:i4>
      </vt:variant>
      <vt:variant>
        <vt:lpstr>Skaidrių pavadinimai</vt:lpstr>
      </vt:variant>
      <vt:variant>
        <vt:i4>4</vt:i4>
      </vt:variant>
    </vt:vector>
  </HeadingPairs>
  <TitlesOfParts>
    <vt:vector size="7" baseType="lpstr">
      <vt:lpstr>Fin MIn titulinis</vt:lpstr>
      <vt:lpstr>Teksto skaidrė</vt:lpstr>
      <vt:lpstr>Galtuinė skaidrė</vt:lpstr>
      <vt:lpstr>Kompleksinių paslaugų šeimai teikimas Rokiškio rajone Nr. 08.4.1-ESFA-V-416-10-0005</vt:lpstr>
      <vt:lpstr>Projekto tikslas ir trumpas aprašymas</vt:lpstr>
      <vt:lpstr>Situacija su projekto įgyvendinimu (kas šiuo metu vykdoma, kas jau įvykę)</vt:lpstr>
      <vt:lpstr>Nuotraukos (gali būti prieš projekto įgyvendinimą, įgyvendinimo metu, po projekto įgyvendinimo)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Vilma Meciukoniene</cp:lastModifiedBy>
  <cp:revision>36</cp:revision>
  <dcterms:created xsi:type="dcterms:W3CDTF">2015-10-26T11:19:59Z</dcterms:created>
  <dcterms:modified xsi:type="dcterms:W3CDTF">2018-10-11T13:19:43Z</dcterms:modified>
</cp:coreProperties>
</file>